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57" r:id="rId16"/>
    <p:sldId id="276" r:id="rId17"/>
    <p:sldId id="274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0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23A-9D53-46D9-9C7E-7CC7583600D6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8B4F-5F7A-46CE-ABA8-47169514D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34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23A-9D53-46D9-9C7E-7CC7583600D6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8B4F-5F7A-46CE-ABA8-47169514D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34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23A-9D53-46D9-9C7E-7CC7583600D6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8B4F-5F7A-46CE-ABA8-47169514D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4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23A-9D53-46D9-9C7E-7CC7583600D6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8B4F-5F7A-46CE-ABA8-47169514D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66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23A-9D53-46D9-9C7E-7CC7583600D6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8B4F-5F7A-46CE-ABA8-47169514D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19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23A-9D53-46D9-9C7E-7CC7583600D6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8B4F-5F7A-46CE-ABA8-47169514D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2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23A-9D53-46D9-9C7E-7CC7583600D6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8B4F-5F7A-46CE-ABA8-47169514D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35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23A-9D53-46D9-9C7E-7CC7583600D6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8B4F-5F7A-46CE-ABA8-47169514D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0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23A-9D53-46D9-9C7E-7CC7583600D6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8B4F-5F7A-46CE-ABA8-47169514D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34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23A-9D53-46D9-9C7E-7CC7583600D6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8B4F-5F7A-46CE-ABA8-47169514D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53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23A-9D53-46D9-9C7E-7CC7583600D6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8B4F-5F7A-46CE-ABA8-47169514D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5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F723A-9D53-46D9-9C7E-7CC7583600D6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E8B4F-5F7A-46CE-ABA8-47169514D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2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emyabalakovo.ru/metodicheskie-rekomendacii-po-korrekcii-narushenij-rechevogo-razvitiya-pri-detskom-autizm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91044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логопедической работы                   с детьми с расстройствами аутистического спектра (РАС)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27170"/>
            <a:ext cx="9144000" cy="1599187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И.В. Турченко                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бюджетное общеобразовательное учреждение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Сергинская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имени  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Союза Н.И. Сирина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32" y="2147713"/>
            <a:ext cx="3815342" cy="255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58" y="133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 тип (группа) аутистического </a:t>
            </a:r>
            <a:r>
              <a:rPr lang="ru-RU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дизонтогенеза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614" y="898072"/>
            <a:ext cx="11381016" cy="5959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задания сопровождается минимальной речью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это четкие, краткие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Поощряя ребёнка после того, как он выполнил задание, необходимо говорить с ним более эмоционально и тепло,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многословно.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строить так, чтобы часть заданий обязательно была направлена непосредственно на коррекцию речевого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 Ставится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стимулирования, усиления спонтанных вокализаций: при возникновении вокализации мы поощряем и подкрепляем ребёнка. Для дальнейшей работы педагогу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отмечать и фиксировать ситуации, в которых возникают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вокализации.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втором этапе подкрепляются только произвольные вокализации, то есть те, которые выполняются по просьбе. При этом необходимо создавать ту ситуацию, в которой у ребенка были спонтанные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вокализации. 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счёт эмоционального тонизирования спектр вокализаций расширяется, но подкрепляются на этом этапе только те из них, которые близки по звучанию какому-либо слову и/или соответствуют ситуации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смыслу.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этапе ставится задача имитации звуков речи сначала гласных, затем и тех согласных, которые определяются в произнесение слогов, а в последующем слов с открытыми слогами, причем необходимо выбирать слова, доступные и близкие ребёнку по смыслу.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909" y="4865914"/>
            <a:ext cx="2681721" cy="199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2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0019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 тип (группа) аутистического </a:t>
            </a:r>
            <a:r>
              <a:rPr lang="ru-RU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дизонтогенеза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929" y="1191985"/>
            <a:ext cx="11723914" cy="56660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II группы коррекция речевого развитию крайне важна, так как спонтанная речь у этих детей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формируется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выраженную стереотипность детей этой группы, 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привязанность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стабильной обстановке, к неизменности окружающего,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с ними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сложнее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с детьми других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занятия по коррекции речи не начинаются в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периоде, однако педагог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психолог, логопед), который будет их проводить, должен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включиться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коррекционный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процесс. Установление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контакта лучше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строить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стереотипной активности ребёнка,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выяснить 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какими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неигровыми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 он манипулирует. Такие примитивные,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однообразные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составляют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всю игровую деятельность ребенка II группы: он вертит колесики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игрушечной машины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стучит рукой, палочкой, кубиком и т.п.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предметам; выкладывает длинные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горизонтальные ряды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кубиков, палочек, мозаики; переливает воду или пересыпает песок; рвет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мелкие кусочки; вертит, трясет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веревочкой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глазами и др.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подключается комментирование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и ребёнка, и взрослого, причем комментировать следует одновременно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эмоционально.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079" y="4865914"/>
            <a:ext cx="2681721" cy="199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5838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проводится комплексно,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в себя разные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деятельности.</a:t>
            </a:r>
            <a:b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614" y="1191986"/>
            <a:ext cx="11870872" cy="5666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работа строится на том речевом материале, который имеется у ребёнка, а это, прежде всего,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эхолалии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слова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фразы-штампы. В тех случаях, когда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эхолалия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соответствует по смыслу ситуации, ребёнка необходимо поощрить и в дальнейшем постараться воспроизвести такую же ситуацию еще несколько раз. При этом в речь педагога необходимо возможно чаще включать отдельные слова, фрагменты фраз, которые произносит ребёнок, Такая работа стимулирует в дальнейшем развитие процесса имитации, ребёнок легче соглашается повторять за педагогом предлагаемый речевой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материал.                            Детей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очень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привлекает ритмически организованная речь (стихи, песни). Заметив это, взрослые часто поощряют и стимулируют заучивание большого количества стихов, считая, что это развивает речь ребенка. Действительно, на начальном этапе речевого развития это может сыграть роль пускового и стимулирующего фактора, но в дальнейшем возникают значительные трудности в развитии спонтанной речи, поскольку ребенок как бы «погружается» собственно в ритмическую организацию речи в отрыве от ее содержательной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стороны. Один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возможных приемов работы, позволяющих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отрывать ребёнка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любимых песен и стихов, и, вместе с тем, дать ему стереотип фразовой речи, является прослушивание совместно с ребёнком любимых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музыкальных сказок. В это время просматривается соответствующая книжка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картинками,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читается стихотворный текст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даются краткие собственные комментарии педагога,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смысл текста. Со временем книжку нужно просматривать уже без сопровождения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музыкальных записей,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последующем ребёнку предлагают рассказать о том, что он видит на картинке.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072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48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III тип (группа) аутистического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дизонтогенеза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191986"/>
            <a:ext cx="11625943" cy="51761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задачей формирования речи у ребёнка III группы является развитие способности к гибкому речевому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собеседником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диалога. Монологи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ребёнка обычно мало связаны с конкретной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общения, и часто взрослые оставляют их без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внимания. Следующий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произвольное построение, когда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продолжить сочинение начатой взрослым сказки, истории, рассказа;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некоторое время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попробовать проиграть совместно сочиненную сказку в лицах. Для этих целей очень удачно может быть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театр.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дальнейшем развитию диалогической речи помогает обучение, но и оно на первых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сверхценных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сверхпристрастиях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ребёнка. Формы работы могут быть разными: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cooтветствующим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сюжетом, рисование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темы, конструирование и т.д. Ребёнка необходимо упражнять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речевом действии, побуждать к таким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действиям. 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особо важна коррекционная работа над просодическими компонентами речи.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уместны дыхательные упражнения, релаксация, протяжное пение. У некоторых детей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скандированность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речи, рубленый характер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стойки; это делает необходимым консультации невропатолога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фониатра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936" y="4865914"/>
            <a:ext cx="2681721" cy="199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13477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 тип (группа) аутистического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дизонтогенеза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892" y="1159330"/>
            <a:ext cx="11838215" cy="5017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речи детей этой группы необходимы два варианта работы: развитие речи в спонтанном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условиях обучающей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ситуации. Спонтанное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возможно в игре, рисовании,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 время наблюдений за окружающим (растения, животные, сезонные изменения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 Обучающая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формирование общей и тонкой моторики, освоение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письма, элементарных математических навыков,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рисование. Стойкие дефекты звукопроизношения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исправлять очень осторожно, с учетом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сензитивности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тревожности детей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 них может иногда возникать страх на отражение полости рта в зеркале (своей и особенно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на пальцевые манипуляции во рту, на использование зондов. Для этого необходимо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торопиться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предварительно дать ребёнку привыкнуть к обстановке логопедического  кабинета, поиграть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зеркалом (проделать различные мимические упражнения, радостно пропеть, широко открыв рот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т.д.), объяснить необходимость и полезность предстоящей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 Помощь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преодолении такого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ролевая игра, чтение книг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пение, разыгрывание маленьких спектаклей,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фольклорные игры и танцы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припевками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приговорками.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200" y="4865914"/>
            <a:ext cx="2681721" cy="199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5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586" y="365125"/>
            <a:ext cx="1149602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(Pictures Exchange Communication System, PECS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(Система обмена изображениями,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PECS)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PECS – это система коммуникации, при которой человек, не владеющий (или очень плохо владеющий) устной речью, использует картинку/карточку, для того чтобы выразить просьбу, прокомментировать событие, ответить на вопрос и т.д.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формулируется с помощью одной или нескольких карточек, которые затем передаются собеседнику.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PECS ребенка учат подходить к другим людям, привлекать их внимание и обменивать картинку на желаемый предмет или действие.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использующие PECS, сначала учатся общаться с помощью отдельных картинок, но позже овладевают навыком комбинирования карточек, создавая таким образом более сложные высказывания.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PECS была разработана в 1985 году в США под руководством доктора философии Энди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Бонди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магистра, сертифицированного логопеда (CCC-SLP) Лори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альтернативная система коммуникации для людей с аутизмом.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методики обучения PECS лежат исследования, принципы и практика в области прикладного анализа поведения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ABA).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214" y="365125"/>
            <a:ext cx="1159328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Комментирование «Что ты хочешь?»,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«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видишь?», «Что у тебя есть?»,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«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ты слышишь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?»,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это?»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8173" y="2054225"/>
            <a:ext cx="60333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Представленные материалы показывают, что без коррекционной работы ни для одного из типов аутистического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дизонтогенеза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самостоятельного становления правильно сформированной речи не происходит. Сам характер отклонений в речевом развитии при РДА чрезвычайно полиморфен и неодинаков по степени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выраженности. Несмотря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это, понимание аутизма как преимущественно эмоционального нарушения и уровневый подход к этим нарушениям позволяют найти глубокие закономерности в патогенезе и проявлениях речевых нарушений, сделать упорядоченным и одновременно гибким подход к их коррекции, прогнозировать с достаточной вероятностью возможные результаты логопедической и психологической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коррекции. Нельзя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подчеркнуть, что работа по коррекции речи при РДА носит преимущественно индивидуальный характер, поэтому изложенные здесь методики и рекомендации не следует рассматривать как догму, в каждом конкретном случае нужен гибкий, индивидуальный, творческий подход к коррекции отклонений в речевом развитии детей с аутизмом.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579" y="4865914"/>
            <a:ext cx="2681721" cy="199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2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развитию речи у детей с расстройствами аутистического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Методические рекомендации/Авт.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Богатая О.Ф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Сургут, 2020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Подольская О.А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И.В.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аутизм: особенности и коррекция: учебное пособие.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ФГБОУ ВО «Елецкий государственный университет им. И.А. Бунина»,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2020, с - 83.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Хаустов А.В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речевой коммуникации у детей с расстройствами аутистического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ЦПМССДиП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Москва,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2010, с - 88.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Бонди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Э. Система альтернативной коммуникации с помощью карточек (PECS): руководство для педагогов //М.: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Теревинф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2011, с - 278.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Бардышевская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М.К.,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Бардышевскпй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Н.В., Львова И.А., Морозова С.С., Морозова Т.И.,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Праведннкова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Н.И.,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Г.В. Аутизм: методические рекомендации по психолого-педагогической коррекции. Сборник методических работ. Изд-во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СигналЪ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Москва, 2001.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semyabalakovo.ru/metodicheskie-rekomendacii-po-korrekcii-narushenij-rechevogo-razvitiya-pri-detskom-autizme</a:t>
            </a:r>
            <a:r>
              <a:rPr lang="ru-RU" sz="2000" dirty="0"/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обращения: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04.02.2023).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67643"/>
            <a:ext cx="10515600" cy="3809320"/>
          </a:xfrm>
        </p:spPr>
        <p:txBody>
          <a:bodyPr>
            <a:normAutofit fontScale="92500"/>
          </a:bodyPr>
          <a:lstStyle/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B83D68"/>
              </a:buClr>
              <a:buSzPct val="7000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общее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расстройство психического развития (F84), при котором, согласно МКБ-10,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 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B83D68"/>
              </a:buClr>
              <a:buSzPct val="7000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качественные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социального взаимодействия, ограниченные, повторяющиеся 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B83D68"/>
              </a:buClr>
              <a:buSzPct val="7000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стереотипные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поведение, интересы и формы активности, нарушения символических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B83D68"/>
              </a:buClr>
              <a:buSzPct val="7000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функций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раннюю (как правило, до 3-х лет) манифестацию.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Расстройства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аутистического спектра (РАС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группа психических расстройств, которые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характеризуются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в социальном взаимодействии и коммуникации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общения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передачи информации другим людям. При аутизме наблюдается ограниченное,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стереотипное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повторяющееся поведение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детский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аутизм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(РДА, синдром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Каннера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психопатологический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синдром, основу которого составляют стойкие нарушения социального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взаимодействия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общения и поведения.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244929"/>
            <a:ext cx="4762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30628"/>
            <a:ext cx="7641771" cy="68416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этиологическому принципу различают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РДА 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эндогенно-наследственного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связанного с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хромосомными </a:t>
            </a:r>
          </a:p>
          <a:p>
            <a:pPr marL="0" indent="0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абберациями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экзогенно-органического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психогенного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неясного генеза.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 патогенетического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 выделяют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наследственно-конституциональный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наследственно-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процессуальный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постнатальный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дизонтогенез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/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преобладающего характера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раннем детском аутизме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К.С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Лебединская выделила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группы детей:</a:t>
            </a:r>
          </a:p>
          <a:p>
            <a:pPr fontAlgn="base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отрешенностью от окружающего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(полное отсутствие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контакте, ситуативное поведение,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мутизм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самообслуживания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отвержением окружающего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(двигательные, сенсорные,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стереотипии; 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ипервозбудимости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нарушение </a:t>
            </a:r>
          </a:p>
          <a:p>
            <a:pPr marL="0" indent="0" fontAlgn="base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самосохранения,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гиперсензитивность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замещением окружающего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(наличие сверхценных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пристрастий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своеобразие интересов и фантазий, слабая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привязанность к близким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сверхтормозимостью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отношении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(пугливость, ранимость, лабильность настроения,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психическая и физическая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истощаемость).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857" y="1666839"/>
            <a:ext cx="4126182" cy="376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Каннер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060871" cy="4351338"/>
          </a:xfrm>
        </p:spPr>
        <p:txBody>
          <a:bodyPr>
            <a:normAutofit fontScale="92500" lnSpcReduction="20000"/>
          </a:bodyPr>
          <a:lstStyle/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B13F9A"/>
              </a:buClr>
              <a:buSzPct val="70000"/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выделил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аутизм как отдельную проблему, как расстройство аффективного общения,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обозначив это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явление как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«инфантильный»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аутизм, появляющийся уже в раннем детском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возрасте. Так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 термин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«ранний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аутизм»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(РДА), носящий также название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«синдром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Каннера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000" b="1" dirty="0" smtClean="0"/>
              <a:t>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аутизм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сложное нарушение развития, характеризующееся искажением протекания различных психических процессов, главным образом, в когнитивной и психосоциальной сферах. Проявлениями раннего детского аутизма служат избегание контактов с людьми, замкнутость,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нарушенные сенсорные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реакции, стереотипность поведения, нарушения речевого развития. Диагноз раннего детского аутизма устанавливается на основании динамического наблюдения и удовлетворения проявлений нарушения критериям диагностики РДА. Лечение раннего детского аутизма строится по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синдромальному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принципу, дополнительно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коррекционная работа по специальным педагогическим методикам.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Clr>
                <a:srgbClr val="B83D68"/>
              </a:buClr>
              <a:buSzPct val="70000"/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455" y="2237013"/>
            <a:ext cx="1970345" cy="27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Ганс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Аспергер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описал состояние, названное им аутистической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психопатией,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которой характерно: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необычайно раннее «ненатуральное» речевое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развитие,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своеобразное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языка,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интонирование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речи,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полноценный визуальный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контакт,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мимики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жестов,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моторную неловкость,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дисгармоничные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угловатые движения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простейших социальных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навыков,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импульсивность, отсутствие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во внимание требований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372" y="494901"/>
            <a:ext cx="2914141" cy="41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Андреас </a:t>
            </a:r>
            <a:r>
              <a:rPr lang="ru-RU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825625"/>
            <a:ext cx="79792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прогрессирующее наследственное заболевание, возникающее обычно спорадически у девочек, дебютирующее в раннем детском возрасте и характеризующееся регрессом психомоторного развития, аутистическим поведением, потерей навыков целенаправленного движения руками, специфическими мануальными автоматизмами и развитием эпилепсии во многих случаях. Речь затрудняется, ответы становятся однообразными или 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эхолалическими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временами речь совсем пропадает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мутизм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низкий психологический тонус. Лицо ребёнка постепенно приобретает грустное, «неживое» выражение, взгляд становится расфокусированным или устремлённым в одну точку перед собой. Движения становятся заторможенными, но возможны приступы насильственного смеха вместе с приступами импульсивного поведения.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судорожные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припадки. Эти особенности напоминают поведение детей с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ранним детским аутизмом.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300" y="1690688"/>
            <a:ext cx="2846182" cy="352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14" y="0"/>
            <a:ext cx="10287000" cy="6857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основных проявлений синдрома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аутизма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РДА) являются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 в речевом развитии. При всем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разнообразии этих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отклонений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основной общей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недоразвитие коммуникативной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функции речи,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характерное проявление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коммуникативной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недостаточности.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Наиболее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считают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мутизм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эхолалии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слов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фраз-штампов,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фонографичность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в речи;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несостоятельность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диалоге;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в речи личных местоимений, особенно «Я»;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просодических компонентов речи;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звукопроизношения;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грамматического строя речи;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семантики (метафорическое замещение, расширение или чрезмерное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сужение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толкований значений слов), неологизмы.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1" y="3143163"/>
            <a:ext cx="3096986" cy="207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в подходах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10343"/>
            <a:ext cx="12192000" cy="560069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эмоционально-уровневой терапии основывается на создании условий, мотивирующих речевую коммуникацию. Предполагается также, что ряд речевых нарушений (например, дефекты звукопроизношения, грамматического строя речи, просодики) должны, как правило, исправляться в ходе накопления речевой практики, а не в результате специальной логопедической работы.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 практика, этот метод дает хорошие результаты только в относительно легких случаях.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глубоких аутистических расстройствах становление речи только за счет методов, основанных на эмоционально-уровневой коррекции, происходит с большой задержкой и неполноценно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части случаев не происходит совсем), тем более что критические периоды речевого развития оказываются упущенными.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 зарубежных исследователей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Е.Schopler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G.Mesibov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T.Peeters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 полагают, что для большинства детей с аутизмом речевая коммуникация противоречит особенностям их психики, прежде всего, трудностям усвоения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сукцессивно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организованных процессов и явлений (к которым относится и речь).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этим считается, что обучение аутичных детей речи деформирует их психику и не всегда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оправдано;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предпочтение отдается невербальным формам коммуникации (карточки с символами, картинками, фотографиями).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таким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подходом к развитию речи при аутизме можно согласиться только в некоторых случаях: чрезмерной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сензитивности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ребенка, а также, если другие методы не дали положительных результатов до 8-9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лег. Выбор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и тактики работы по развитию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должен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определяться для каждого аутичного ребенка с учетом глубины аутистических нарушений, наличия специфической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исходного уровня интеллектуального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 возраста, начала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логопедической коррекционной работы.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5943"/>
            <a:ext cx="10515600" cy="11518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коррекции речевых расстройств при детском аутизме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957" y="1191986"/>
            <a:ext cx="11348357" cy="566601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коррекции речевых расстройств определяются их местом в клинико-психологической </a:t>
            </a: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дефекта. Можно выделить следующие основные принципы коррекции: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Начальный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работы по коррекции речи при РДА должен проходить индивидуально</a:t>
            </a:r>
            <a:r>
              <a:rPr lang="ru-RU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типа </a:t>
            </a: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группы) аутистического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дизонтогенеза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 соответствии с уровнем интеллектуального развития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РДА коррекция отклонений в речевом развитии должна начинаться в возможно более раннем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возрасте.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Коррекция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при РДА носит комплексный характер</a:t>
            </a:r>
            <a:r>
              <a:rPr lang="ru-RU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есть,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речевого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частью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коррекционной программы,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коррекции речевых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все специалисты, работающие </a:t>
            </a: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его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родители.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Важнейшей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первостепенной задачей является формирование коммуникативной функции речи</a:t>
            </a:r>
            <a:r>
              <a:rPr lang="ru-RU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программ; работа с другими речевыми нарушениями начинается по мере становления </a:t>
            </a: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коммуникативной функции.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Исключительно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важную роль в коррекции речи при РДА играют организация целенаправленного поведения,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праксиса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общей и тонкой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Коррекция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речевых нарушений при РДА проводится поэтапно: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 аффективного, интеллектуального и речевого развития ребенка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контакта с ребенка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программы речевой коррекции,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коррекционная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логопедическая работа.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650" y="4865914"/>
            <a:ext cx="2681721" cy="199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2175</Words>
  <Application>Microsoft Office PowerPoint</Application>
  <PresentationFormat>Широкоэкранный</PresentationFormat>
  <Paragraphs>120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Особенности логопедической работы                   с детьми с расстройствами аутистического спектра (РАС)</vt:lpstr>
      <vt:lpstr>Презентация PowerPoint</vt:lpstr>
      <vt:lpstr>Презентация PowerPoint</vt:lpstr>
      <vt:lpstr>Лео Каннер</vt:lpstr>
      <vt:lpstr>Ганс Аспергер</vt:lpstr>
      <vt:lpstr>Андреас Ретт</vt:lpstr>
      <vt:lpstr>Презентация PowerPoint</vt:lpstr>
      <vt:lpstr>Различия в подходах</vt:lpstr>
      <vt:lpstr>Общие принципы коррекции речевых расстройств при детском аутизме </vt:lpstr>
      <vt:lpstr>I тип (группа) аутистического дизонтогенеза </vt:lpstr>
      <vt:lpstr>II тип (группа) аутистического дизонтогенеза </vt:lpstr>
      <vt:lpstr>Занятие проводится комплексно, включая               в себя разные виды деятельности. </vt:lpstr>
      <vt:lpstr> III тип (группа) аутистического дизонтогенеза </vt:lpstr>
      <vt:lpstr>IV тип (группа) аутистического дизонтогенеза </vt:lpstr>
      <vt:lpstr>(Pictures Exchange Communication System, PECS) (Система обмена изображениями, PECS)</vt:lpstr>
      <vt:lpstr>Комментирование «Что ты хочешь?»,                      «Что ты видишь?», «Что у тебя есть?»,                          «Что ты слышишь?», «Что это?»</vt:lpstr>
      <vt:lpstr>Выводы</vt:lpstr>
      <vt:lpstr>Литература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50</cp:revision>
  <dcterms:created xsi:type="dcterms:W3CDTF">2023-01-23T05:20:35Z</dcterms:created>
  <dcterms:modified xsi:type="dcterms:W3CDTF">2023-02-09T15:51:23Z</dcterms:modified>
</cp:coreProperties>
</file>